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6"/>
  </p:notesMasterIdLst>
  <p:sldIdLst>
    <p:sldId id="259" r:id="rId2"/>
    <p:sldId id="258" r:id="rId3"/>
    <p:sldId id="257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A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7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6BA96-C872-474E-8F1A-2D76691A7AC4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4E866-DF4A-4CF5-A7AA-D50912AB9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8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940" y="152400"/>
            <a:ext cx="7010400" cy="2590800"/>
          </a:xfrm>
        </p:spPr>
        <p:txBody>
          <a:bodyPr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6"/>
            <a:ext cx="449580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1" r="16273"/>
          <a:stretch/>
        </p:blipFill>
        <p:spPr>
          <a:xfrm>
            <a:off x="5029200" y="0"/>
            <a:ext cx="3381375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t="14904" r="-8868" b="-1"/>
          <a:stretch/>
        </p:blipFill>
        <p:spPr>
          <a:xfrm>
            <a:off x="724394" y="0"/>
            <a:ext cx="494805" cy="4191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219199" y="0"/>
            <a:ext cx="396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EAE98"/>
                </a:solidFill>
                <a:latin typeface="Arial Black" panose="020B0A04020102020204" pitchFamily="34" charset="0"/>
              </a:rPr>
              <a:t>Transitioning to Canvas</a:t>
            </a:r>
            <a:endParaRPr lang="en-US" dirty="0">
              <a:solidFill>
                <a:srgbClr val="6EAE9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41" r="16273"/>
          <a:stretch/>
        </p:blipFill>
        <p:spPr>
          <a:xfrm>
            <a:off x="5029200" y="0"/>
            <a:ext cx="3381375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t="14904" r="-8868" b="-1"/>
          <a:stretch/>
        </p:blipFill>
        <p:spPr>
          <a:xfrm>
            <a:off x="724394" y="0"/>
            <a:ext cx="494805" cy="4191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219199" y="0"/>
            <a:ext cx="396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EAE98"/>
                </a:solidFill>
                <a:latin typeface="Arial Black" panose="020B0A04020102020204" pitchFamily="34" charset="0"/>
              </a:rPr>
              <a:t>Transitioning to Canvas</a:t>
            </a:r>
            <a:endParaRPr lang="en-US" dirty="0">
              <a:solidFill>
                <a:srgbClr val="6EAE9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1947336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2667000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1947336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667000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2587098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2587098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58190" y="533400"/>
            <a:ext cx="756285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t="14904" r="-8868" b="-1"/>
          <a:stretch/>
        </p:blipFill>
        <p:spPr>
          <a:xfrm>
            <a:off x="724394" y="0"/>
            <a:ext cx="494805" cy="41910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1219199" y="0"/>
            <a:ext cx="396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EAE98"/>
                </a:solidFill>
                <a:latin typeface="Arial Black" panose="020B0A04020102020204" pitchFamily="34" charset="0"/>
              </a:rPr>
              <a:t>Transitioning to Canvas</a:t>
            </a:r>
            <a:endParaRPr lang="en-US" dirty="0">
              <a:solidFill>
                <a:srgbClr val="6EAE9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t="14904" r="-8868" b="-1"/>
          <a:stretch/>
        </p:blipFill>
        <p:spPr>
          <a:xfrm>
            <a:off x="724394" y="0"/>
            <a:ext cx="494805" cy="4191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219199" y="0"/>
            <a:ext cx="396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EAE98"/>
                </a:solidFill>
                <a:latin typeface="Arial Black" panose="020B0A04020102020204" pitchFamily="34" charset="0"/>
              </a:rPr>
              <a:t>Transitioning to Canvas</a:t>
            </a:r>
            <a:endParaRPr lang="en-US" dirty="0">
              <a:solidFill>
                <a:srgbClr val="6EAE9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t="14904" r="-8868" b="-1"/>
          <a:stretch/>
        </p:blipFill>
        <p:spPr>
          <a:xfrm>
            <a:off x="724394" y="0"/>
            <a:ext cx="494805" cy="4191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219199" y="0"/>
            <a:ext cx="396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EAE98"/>
                </a:solidFill>
                <a:latin typeface="Arial Black" panose="020B0A04020102020204" pitchFamily="34" charset="0"/>
              </a:rPr>
              <a:t>Transitioning to Canvas</a:t>
            </a:r>
            <a:endParaRPr lang="en-US" dirty="0">
              <a:solidFill>
                <a:srgbClr val="6EAE9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16764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16764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37338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758190" y="533400"/>
            <a:ext cx="756285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t="14904" r="-8868" b="-1"/>
          <a:stretch/>
        </p:blipFill>
        <p:spPr>
          <a:xfrm>
            <a:off x="724394" y="0"/>
            <a:ext cx="494805" cy="4191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219199" y="0"/>
            <a:ext cx="396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EAE98"/>
                </a:solidFill>
                <a:latin typeface="Arial Black" panose="020B0A04020102020204" pitchFamily="34" charset="0"/>
              </a:rPr>
              <a:t>Transitioning to Canvas</a:t>
            </a:r>
            <a:endParaRPr lang="en-US" dirty="0">
              <a:solidFill>
                <a:srgbClr val="6EAE9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1862138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4910138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47"/>
          <a:stretch/>
        </p:blipFill>
        <p:spPr>
          <a:xfrm>
            <a:off x="6705600" y="6241880"/>
            <a:ext cx="1615440" cy="45482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58190" y="533400"/>
            <a:ext cx="756285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t="14904" r="-8868" b="-1"/>
          <a:stretch/>
        </p:blipFill>
        <p:spPr>
          <a:xfrm>
            <a:off x="724394" y="0"/>
            <a:ext cx="494805" cy="4191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219199" y="0"/>
            <a:ext cx="396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EAE98"/>
                </a:solidFill>
                <a:latin typeface="Arial Black" panose="020B0A04020102020204" pitchFamily="34" charset="0"/>
              </a:rPr>
              <a:t>Transitioning to Canvas</a:t>
            </a:r>
            <a:endParaRPr lang="en-US" dirty="0">
              <a:solidFill>
                <a:srgbClr val="6EAE98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190" y="533400"/>
            <a:ext cx="7562850" cy="838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559040" cy="449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787CB05-2F0B-493F-BBFC-47001EC1C2DA}" type="datetimeFigureOut">
              <a:rPr lang="en-US" smtClean="0"/>
              <a:pPr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Transitioning </a:t>
            </a:r>
            <a:r>
              <a:rPr lang="en-US" dirty="0" smtClean="0">
                <a:solidFill>
                  <a:schemeClr val="bg1"/>
                </a:solidFill>
              </a:rPr>
              <a:t>to Canvas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762000" y="5105400"/>
            <a:ext cx="6858000" cy="990600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 smtClean="0"/>
              <a:t>Dan Murphy – Instructional Design Manager</a:t>
            </a:r>
          </a:p>
          <a:p>
            <a:r>
              <a:rPr lang="en-US" sz="1800" dirty="0" smtClean="0"/>
              <a:t>Matthew Jennings - Instructional </a:t>
            </a:r>
            <a:r>
              <a:rPr lang="en-US" sz="1800" dirty="0" smtClean="0"/>
              <a:t>Design Specialist, Sr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James Henson – Instructional Design Specialist</a:t>
            </a:r>
          </a:p>
          <a:p>
            <a:r>
              <a:rPr lang="en-US" sz="1800" dirty="0" smtClean="0"/>
              <a:t>J. Clark – Instructional Design Specialist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Letters</a:t>
            </a:r>
          </a:p>
          <a:p>
            <a:r>
              <a:rPr lang="en-US" dirty="0" smtClean="0"/>
              <a:t>Numbers</a:t>
            </a:r>
          </a:p>
          <a:p>
            <a:r>
              <a:rPr lang="en-US" dirty="0" smtClean="0"/>
              <a:t>Underscore</a:t>
            </a:r>
          </a:p>
          <a:p>
            <a:r>
              <a:rPr lang="en-US" dirty="0" smtClean="0"/>
              <a:t>Periods (for file extension) </a:t>
            </a:r>
            <a:endParaRPr lang="en-US" dirty="0" smtClean="0"/>
          </a:p>
          <a:p>
            <a:r>
              <a:rPr lang="en-US" dirty="0" smtClean="0"/>
              <a:t>Dash (if there don’t change)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Folder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00_Home</a:t>
            </a:r>
          </a:p>
          <a:p>
            <a:r>
              <a:rPr lang="en-US" dirty="0" smtClean="0"/>
              <a:t>01_</a:t>
            </a:r>
            <a:r>
              <a:rPr lang="en-US" dirty="0" smtClean="0"/>
              <a:t>Course_Information</a:t>
            </a:r>
            <a:endParaRPr lang="en-US" dirty="0" smtClean="0"/>
          </a:p>
          <a:p>
            <a:pPr lvl="1"/>
            <a:r>
              <a:rPr lang="en-US" dirty="0" smtClean="0"/>
              <a:t>Course Overview</a:t>
            </a:r>
          </a:p>
          <a:p>
            <a:pPr lvl="1"/>
            <a:r>
              <a:rPr lang="en-US" dirty="0" smtClean="0"/>
              <a:t>Topical Outline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02_Modules</a:t>
            </a:r>
            <a:endParaRPr lang="en-US" dirty="0" smtClean="0"/>
          </a:p>
          <a:p>
            <a:pPr lvl="1"/>
            <a:r>
              <a:rPr lang="en-US" dirty="0" smtClean="0"/>
              <a:t>Module_01</a:t>
            </a:r>
            <a:endParaRPr lang="en-US" dirty="0" smtClean="0"/>
          </a:p>
          <a:p>
            <a:pPr lvl="1"/>
            <a:r>
              <a:rPr lang="en-US" dirty="0" smtClean="0"/>
              <a:t>Module_02</a:t>
            </a:r>
            <a:endParaRPr lang="en-US" dirty="0" smtClean="0"/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03_Assignments</a:t>
            </a:r>
          </a:p>
          <a:p>
            <a:pPr lvl="1"/>
            <a:r>
              <a:rPr lang="en-US" dirty="0" smtClean="0"/>
              <a:t>Rubric</a:t>
            </a:r>
            <a:endParaRPr lang="en-US" dirty="0"/>
          </a:p>
          <a:p>
            <a:pPr lvl="1"/>
            <a:r>
              <a:rPr lang="en-US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" t="10334" b="-1051"/>
          <a:stretch/>
        </p:blipFill>
        <p:spPr>
          <a:xfrm>
            <a:off x="1143000" y="1526606"/>
            <a:ext cx="6797040" cy="4493194"/>
          </a:xfrm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Standardized Home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02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ransitioning to Canvas&amp;quot;&quot;/&gt;&lt;property id=&quot;20307&quot; value=&quot;259&quot;/&gt;&lt;/object&gt;&lt;object type=&quot;3&quot; unique_id=&quot;10005&quot;&gt;&lt;property id=&quot;20148&quot; value=&quot;5&quot;/&gt;&lt;property id=&quot;20300&quot; value=&quot;Slide 2 - &amp;quot;Naming Conventions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Folder Structure&amp;quot;&quot;/&gt;&lt;property id=&quot;20307&quot; value=&quot;257&quot;/&gt;&lt;/object&gt;&lt;object type=&quot;3&quot; unique_id=&quot;10022&quot;&gt;&lt;property id=&quot;20148&quot; value=&quot;5&quot;/&gt;&lt;property id=&quot;20300&quot; value=&quot;Slide 4 - &amp;quot;Standardized Home Page&amp;quot;&quot;/&gt;&lt;property id=&quot;20307&quot; value=&quot;260&quot;/&gt;&lt;/object&gt;&lt;/object&gt;&lt;/object&gt;&lt;/database&gt;"/>
  <p:tag name="ISPRING_RESOURCE_PATHS_HASH_2" val="fcc71b6d9cf93b0f658a0a2b2d04f41cfec212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UAB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007049"/>
      </a:accent1>
      <a:accent2>
        <a:srgbClr val="726056"/>
      </a:accent2>
      <a:accent3>
        <a:srgbClr val="AC956E"/>
      </a:accent3>
      <a:accent4>
        <a:srgbClr val="A4A4A9"/>
      </a:accent4>
      <a:accent5>
        <a:srgbClr val="424E5B"/>
      </a:accent5>
      <a:accent6>
        <a:srgbClr val="00422A"/>
      </a:accent6>
      <a:hlink>
        <a:srgbClr val="007049"/>
      </a:hlink>
      <a:folHlink>
        <a:srgbClr val="00422A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362</TotalTime>
  <Words>71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Transitioning to Canvas</vt:lpstr>
      <vt:lpstr>Naming Conventions</vt:lpstr>
      <vt:lpstr>Folder Structure</vt:lpstr>
      <vt:lpstr>Standardized Home Page</vt:lpstr>
    </vt:vector>
  </TitlesOfParts>
  <Company>UAB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uab-bblearn.blackboard.com</dc:title>
  <dc:creator>lrc-prod01</dc:creator>
  <cp:lastModifiedBy>Matthew Jennings</cp:lastModifiedBy>
  <cp:revision>29</cp:revision>
  <dcterms:created xsi:type="dcterms:W3CDTF">2011-02-08T18:44:38Z</dcterms:created>
  <dcterms:modified xsi:type="dcterms:W3CDTF">2014-03-24T19:23:28Z</dcterms:modified>
</cp:coreProperties>
</file>